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8" r:id="rId3"/>
    <p:sldId id="321" r:id="rId4"/>
    <p:sldId id="322" r:id="rId5"/>
    <p:sldId id="259" r:id="rId6"/>
    <p:sldId id="285" r:id="rId7"/>
    <p:sldId id="286" r:id="rId8"/>
    <p:sldId id="260" r:id="rId9"/>
    <p:sldId id="261" r:id="rId10"/>
    <p:sldId id="266" r:id="rId11"/>
    <p:sldId id="323" r:id="rId12"/>
    <p:sldId id="271" r:id="rId13"/>
    <p:sldId id="267" r:id="rId14"/>
    <p:sldId id="324" r:id="rId15"/>
    <p:sldId id="325" r:id="rId16"/>
    <p:sldId id="326" r:id="rId17"/>
    <p:sldId id="282" r:id="rId18"/>
    <p:sldId id="288" r:id="rId19"/>
    <p:sldId id="283" r:id="rId20"/>
    <p:sldId id="287" r:id="rId21"/>
    <p:sldId id="289" r:id="rId22"/>
    <p:sldId id="277" r:id="rId23"/>
    <p:sldId id="310" r:id="rId24"/>
    <p:sldId id="311" r:id="rId25"/>
    <p:sldId id="312" r:id="rId26"/>
    <p:sldId id="313" r:id="rId27"/>
    <p:sldId id="32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FF"/>
    <a:srgbClr val="57D3FF"/>
    <a:srgbClr val="FF3399"/>
    <a:srgbClr val="120AB6"/>
    <a:srgbClr val="C709C7"/>
    <a:srgbClr val="AD23AD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23" autoAdjust="0"/>
    <p:restoredTop sz="94660"/>
  </p:normalViewPr>
  <p:slideViewPr>
    <p:cSldViewPr>
      <p:cViewPr varScale="1">
        <p:scale>
          <a:sx n="86" d="100"/>
          <a:sy n="86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0409-53DB-4A2E-A39E-2DBD5B29E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928662" y="357188"/>
            <a:ext cx="7715304" cy="528639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Целевые показатели эффективности работы </a:t>
            </a:r>
            <a:r>
              <a:rPr lang="ru-RU" sz="3600" b="1" i="1" dirty="0" smtClean="0"/>
              <a:t>руководителя </a:t>
            </a:r>
            <a:r>
              <a:rPr lang="ru-RU" sz="3600" b="1" i="1" dirty="0" smtClean="0"/>
              <a:t>МБДОУ «Детский сад  № 15 </a:t>
            </a:r>
            <a:r>
              <a:rPr lang="ru-RU" sz="3600" b="1" i="1" dirty="0" smtClean="0"/>
              <a:t>с.Октябрьское</a:t>
            </a:r>
            <a:r>
              <a:rPr lang="ru-RU" sz="3600" b="1" i="1" dirty="0" smtClean="0"/>
              <a:t>» </a:t>
            </a:r>
            <a:r>
              <a:rPr lang="ru-RU" sz="3600" b="1" i="1" dirty="0" err="1" smtClean="0"/>
              <a:t>Хадзараговой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Бэллы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Тамбиевны</a:t>
            </a:r>
            <a:r>
              <a:rPr lang="ru-RU" sz="3600" b="1" i="1" dirty="0" smtClean="0"/>
              <a:t>  за II полугодие 2021 года.</a:t>
            </a:r>
            <a:r>
              <a:rPr lang="ru-RU" sz="3600" dirty="0" smtClean="0"/>
              <a:t> </a:t>
            </a:r>
            <a:endParaRPr lang="ru-RU" sz="3600" b="1" i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071538" y="3143247"/>
            <a:ext cx="1143008" cy="357191"/>
          </a:xfrm>
        </p:spPr>
        <p:txBody>
          <a:bodyPr>
            <a:normAutofit fontScale="55000" lnSpcReduction="20000"/>
          </a:bodyPr>
          <a:lstStyle/>
          <a:p>
            <a:endParaRPr lang="ru-RU" sz="3900" b="1" i="1" dirty="0" smtClean="0">
              <a:ln>
                <a:solidFill>
                  <a:schemeClr val="tx1"/>
                </a:solidFill>
                <a:prstDash val="lgDashDot"/>
              </a:ln>
              <a:solidFill>
                <a:srgbClr val="1E0EEC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4214842"/>
          </a:xfrm>
        </p:spPr>
        <p:txBody>
          <a:bodyPr>
            <a:normAutofit/>
          </a:bodyPr>
          <a:lstStyle/>
          <a:p>
            <a:pPr algn="l"/>
            <a:endParaRPr lang="ru-RU" sz="3200" b="1" i="1" dirty="0">
              <a:solidFill>
                <a:srgbClr val="120AB6"/>
              </a:solidFill>
            </a:endParaRPr>
          </a:p>
        </p:txBody>
      </p:sp>
      <p:pic>
        <p:nvPicPr>
          <p:cNvPr id="4" name="Рисунок 3" descr="C:\Users\www\Downloads\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" y="714356"/>
            <a:ext cx="8886825" cy="566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714374" y="571500"/>
          <a:ext cx="7858153" cy="5643563"/>
        </p:xfrm>
        <a:graphic>
          <a:graphicData uri="http://schemas.openxmlformats.org/presentationml/2006/ole">
            <p:oleObj spid="_x0000_s62466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Изучение методической литературы и работа с кадрами: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www\Desktop\2. Фото Аби\kJkb6mIxx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572940" cy="3428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G:\РУЗАНА\2015-03-28\фото рузана0017.JPG"/>
          <p:cNvPicPr>
            <a:picLocks noChangeAspect="1" noChangeArrowheads="1"/>
          </p:cNvPicPr>
          <p:nvPr/>
        </p:nvPicPr>
        <p:blipFill>
          <a:blip r:embed="rId3" cstate="print"/>
          <a:srcRect l="15627" t="20912" r="9590"/>
          <a:stretch>
            <a:fillRect/>
          </a:stretch>
        </p:blipFill>
        <p:spPr bwMode="auto">
          <a:xfrm>
            <a:off x="4929190" y="1428736"/>
            <a:ext cx="371477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G:\фото для презентаций\IMG-20150319-WA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071942"/>
            <a:ext cx="4000528" cy="2400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www\Desktop\2. Фото Аби\IMG_E5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92217"/>
            <a:ext cx="4286280" cy="2364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4429156"/>
          </a:xfrm>
        </p:spPr>
        <p:txBody>
          <a:bodyPr>
            <a:noAutofit/>
          </a:bodyPr>
          <a:lstStyle/>
          <a:p>
            <a:pPr lvl="0" algn="l"/>
            <a:r>
              <a:rPr lang="ru-RU" sz="2800" b="1" i="1" dirty="0" smtClean="0">
                <a:solidFill>
                  <a:srgbClr val="0000FF"/>
                </a:solidFill>
              </a:rPr>
              <a:t>.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4" name="Рисунок 3" descr="https://ds04.infourok.ru/uploads/ex/09e7/000b19ee-f313c6b0/640/img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52475"/>
            <a:ext cx="7643866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КОЛЛЕКТИВНЫЕ ПРОСМОТРЫ: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www\Desktop\здоровьесбережение\фото\Новая папка (4)\DSC_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86190"/>
            <a:ext cx="385765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E:\2015-03-28\фото рузана0038.JPG"/>
          <p:cNvPicPr>
            <a:picLocks noChangeAspect="1" noChangeArrowheads="1"/>
          </p:cNvPicPr>
          <p:nvPr/>
        </p:nvPicPr>
        <p:blipFill>
          <a:blip r:embed="rId3" cstate="print"/>
          <a:srcRect l="20539" r="10228" b="67708"/>
          <a:stretch>
            <a:fillRect/>
          </a:stretch>
        </p:blipFill>
        <p:spPr bwMode="auto">
          <a:xfrm>
            <a:off x="4857752" y="1000107"/>
            <a:ext cx="3917628" cy="2357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E:\2015-03-28\фото рузана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3286116" cy="232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G:\Астемир!!! программа Осень садик 15!\_DSC3881.JPG"/>
          <p:cNvPicPr>
            <a:picLocks noChangeAspect="1" noChangeArrowheads="1"/>
          </p:cNvPicPr>
          <p:nvPr/>
        </p:nvPicPr>
        <p:blipFill>
          <a:blip r:embed="rId5" cstate="print"/>
          <a:srcRect l="16590" t="5284" r="23750"/>
          <a:stretch>
            <a:fillRect/>
          </a:stretch>
        </p:blipFill>
        <p:spPr bwMode="auto">
          <a:xfrm rot="21110148">
            <a:off x="4611959" y="3106939"/>
            <a:ext cx="3466167" cy="2496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              ЗАКАЛИВАНИЕ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8197" name="Picture 5" descr="G:\РУЗАНА\2015-03-28\фото рузана0020.JPG"/>
          <p:cNvPicPr>
            <a:picLocks noChangeAspect="1" noChangeArrowheads="1"/>
          </p:cNvPicPr>
          <p:nvPr/>
        </p:nvPicPr>
        <p:blipFill>
          <a:blip r:embed="rId2" cstate="print"/>
          <a:srcRect t="22487" r="6557" b="2020"/>
          <a:stretch>
            <a:fillRect/>
          </a:stretch>
        </p:blipFill>
        <p:spPr bwMode="auto">
          <a:xfrm>
            <a:off x="4500562" y="3643314"/>
            <a:ext cx="407196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www\Desktop\здоровьесбережение\фото с флешки\фото рузана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3500462" cy="2590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www\Desktop\здоровьесбережение\фото с флешки\фото рузана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71612"/>
            <a:ext cx="4357718" cy="2071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www\Desktop\здоровьесбережение\фото с флешки\фото рузана0040.JPG"/>
          <p:cNvPicPr>
            <a:picLocks noChangeAspect="1" noChangeArrowheads="1"/>
          </p:cNvPicPr>
          <p:nvPr/>
        </p:nvPicPr>
        <p:blipFill>
          <a:blip r:embed="rId5" cstate="print"/>
          <a:srcRect l="19066" r="11700" b="65625"/>
          <a:stretch>
            <a:fillRect/>
          </a:stretch>
        </p:blipFill>
        <p:spPr bwMode="auto">
          <a:xfrm>
            <a:off x="4643438" y="1214422"/>
            <a:ext cx="3357586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0000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120AB6"/>
                </a:solidFill>
              </a:rPr>
              <a:t>НАРОДНЫЕ ИГРЫ</a:t>
            </a:r>
            <a:endParaRPr lang="ru-RU" sz="3600" b="1" i="1" dirty="0">
              <a:solidFill>
                <a:srgbClr val="120AB6"/>
              </a:solidFill>
            </a:endParaRPr>
          </a:p>
        </p:txBody>
      </p:sp>
      <p:pic>
        <p:nvPicPr>
          <p:cNvPr id="3" name="Picture 4" descr="C:\Users\www\Desktop\здоровьесбережение\фото с флешки\фото рузана0031.JPG"/>
          <p:cNvPicPr>
            <a:picLocks noChangeAspect="1" noChangeArrowheads="1"/>
          </p:cNvPicPr>
          <p:nvPr/>
        </p:nvPicPr>
        <p:blipFill>
          <a:blip r:embed="rId2" cstate="print"/>
          <a:srcRect r="8755" b="51042"/>
          <a:stretch>
            <a:fillRect/>
          </a:stretch>
        </p:blipFill>
        <p:spPr bwMode="auto">
          <a:xfrm>
            <a:off x="5429256" y="1214422"/>
            <a:ext cx="3483587" cy="2643182"/>
          </a:xfrm>
          <a:prstGeom prst="rect">
            <a:avLst/>
          </a:prstGeom>
          <a:noFill/>
        </p:spPr>
      </p:pic>
      <p:pic>
        <p:nvPicPr>
          <p:cNvPr id="4" name="Picture 3" descr="E:\2015-03-28\фото рузана0038.JPG"/>
          <p:cNvPicPr>
            <a:picLocks noChangeAspect="1" noChangeArrowheads="1"/>
          </p:cNvPicPr>
          <p:nvPr/>
        </p:nvPicPr>
        <p:blipFill>
          <a:blip r:embed="rId3" cstate="print"/>
          <a:srcRect l="20539" r="10228" b="67708"/>
          <a:stretch>
            <a:fillRect/>
          </a:stretch>
        </p:blipFill>
        <p:spPr bwMode="auto">
          <a:xfrm>
            <a:off x="1214414" y="1428736"/>
            <a:ext cx="3917628" cy="2357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G:\новые фото\IMG_3613.JPG"/>
          <p:cNvPicPr>
            <a:picLocks noChangeAspect="1" noChangeArrowheads="1"/>
          </p:cNvPicPr>
          <p:nvPr/>
        </p:nvPicPr>
        <p:blipFill>
          <a:blip r:embed="rId4" cstate="print"/>
          <a:srcRect l="7895" t="44927"/>
          <a:stretch>
            <a:fillRect/>
          </a:stretch>
        </p:blipFill>
        <p:spPr bwMode="auto">
          <a:xfrm>
            <a:off x="5072066" y="3857628"/>
            <a:ext cx="3714808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G:\РУЗАНА\2015-03-28\фото рузана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14686"/>
            <a:ext cx="4467228" cy="32845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l"/>
            <a:r>
              <a:rPr lang="ru-RU" sz="3300" b="1" i="1" dirty="0" smtClean="0"/>
              <a:t>                                     </a:t>
            </a:r>
            <a:br>
              <a:rPr lang="ru-RU" sz="3300" b="1" i="1" dirty="0" smtClean="0"/>
            </a:br>
            <a:r>
              <a:rPr lang="ru-RU" sz="3300" b="1" i="1" dirty="0" smtClean="0"/>
              <a:t/>
            </a:r>
            <a:br>
              <a:rPr lang="ru-RU" sz="3300" b="1" i="1" dirty="0" smtClean="0"/>
            </a:br>
            <a:r>
              <a:rPr lang="ru-RU" sz="2700" b="1" i="1" dirty="0" smtClean="0">
                <a:solidFill>
                  <a:srgbClr val="120AB6"/>
                </a:solidFill>
              </a:rPr>
              <a:t/>
            </a:r>
            <a:br>
              <a:rPr lang="ru-RU" sz="2700" b="1" i="1" dirty="0" smtClean="0">
                <a:solidFill>
                  <a:srgbClr val="120AB6"/>
                </a:solidFill>
              </a:rPr>
            </a:br>
            <a:r>
              <a:rPr lang="ru-RU" sz="3100" dirty="0" smtClean="0">
                <a:solidFill>
                  <a:srgbClr val="120AB6"/>
                </a:solidFill>
              </a:rPr>
              <a:t/>
            </a:r>
            <a:br>
              <a:rPr lang="ru-RU" sz="3100" dirty="0" smtClean="0">
                <a:solidFill>
                  <a:srgbClr val="120AB6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 descr="C:\Users\www\Downloads\img9 (1).jpg"/>
          <p:cNvPicPr/>
          <p:nvPr/>
        </p:nvPicPr>
        <p:blipFill>
          <a:blip r:embed="rId2"/>
          <a:srcRect l="2708" t="7083" r="4583" b="9861"/>
          <a:stretch>
            <a:fillRect/>
          </a:stretch>
        </p:blipFill>
        <p:spPr bwMode="auto">
          <a:xfrm>
            <a:off x="-53975" y="523875"/>
            <a:ext cx="92519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РУЗАНА\2015-03-28\фото рузана0036.JPG"/>
          <p:cNvPicPr>
            <a:picLocks noChangeAspect="1" noChangeArrowheads="1"/>
          </p:cNvPicPr>
          <p:nvPr/>
        </p:nvPicPr>
        <p:blipFill>
          <a:blip r:embed="rId2" cstate="print"/>
          <a:srcRect t="27586" b="22414"/>
          <a:stretch>
            <a:fillRect/>
          </a:stretch>
        </p:blipFill>
        <p:spPr bwMode="auto">
          <a:xfrm>
            <a:off x="4286248" y="3786190"/>
            <a:ext cx="450059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AD23AD"/>
                </a:solidFill>
              </a:rPr>
              <a:t>СЕМИНАРЫ, КОНСУЛЬТАЦИИ….</a:t>
            </a:r>
            <a:endParaRPr lang="ru-RU" sz="3600" b="1" i="1" dirty="0">
              <a:solidFill>
                <a:srgbClr val="AD23AD"/>
              </a:solidFill>
            </a:endParaRPr>
          </a:p>
        </p:txBody>
      </p:sp>
      <p:pic>
        <p:nvPicPr>
          <p:cNvPr id="3074" name="Picture 2" descr="C:\Users\www\Desktop\здоровьесбережение\фото с флешки\фото рузана0017.JPG"/>
          <p:cNvPicPr>
            <a:picLocks noChangeAspect="1" noChangeArrowheads="1"/>
          </p:cNvPicPr>
          <p:nvPr/>
        </p:nvPicPr>
        <p:blipFill>
          <a:blip r:embed="rId3" cstate="print"/>
          <a:srcRect t="20559" r="1445"/>
          <a:stretch>
            <a:fillRect/>
          </a:stretch>
        </p:blipFill>
        <p:spPr bwMode="auto">
          <a:xfrm>
            <a:off x="4357686" y="1571612"/>
            <a:ext cx="4357718" cy="2269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G:\РУЗАНА\2015-03-28\фото рузана0036.JPG"/>
          <p:cNvPicPr>
            <a:picLocks noChangeAspect="1" noChangeArrowheads="1"/>
          </p:cNvPicPr>
          <p:nvPr/>
        </p:nvPicPr>
        <p:blipFill>
          <a:blip r:embed="rId2" cstate="print"/>
          <a:srcRect l="18615" t="862" r="-2381" b="68966"/>
          <a:stretch>
            <a:fillRect/>
          </a:stretch>
        </p:blipFill>
        <p:spPr bwMode="auto">
          <a:xfrm>
            <a:off x="500034" y="1428736"/>
            <a:ext cx="3714776" cy="2714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3" descr="G:\РУЗАНА\2015-03-28\фото рузана0036.JPG"/>
          <p:cNvPicPr>
            <a:picLocks noChangeAspect="1" noChangeArrowheads="1"/>
          </p:cNvPicPr>
          <p:nvPr/>
        </p:nvPicPr>
        <p:blipFill>
          <a:blip r:embed="rId2" cstate="print"/>
          <a:srcRect l="2381" t="71552" r="30252"/>
          <a:stretch>
            <a:fillRect/>
          </a:stretch>
        </p:blipFill>
        <p:spPr bwMode="auto">
          <a:xfrm>
            <a:off x="357158" y="3857628"/>
            <a:ext cx="4000528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КОЛЛЕКТИВНЫЕ ПРОСМОТРЫ: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C:\Users\www\AppData\Local\Temp\Rar$DIa1584.9066\IMG-20190326-WA006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786742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www\Downloads\img5.jpg"/>
          <p:cNvPicPr/>
          <p:nvPr/>
        </p:nvPicPr>
        <p:blipFill>
          <a:blip r:embed="rId2"/>
          <a:srcRect l="3789" r="3898" b="8553"/>
          <a:stretch>
            <a:fillRect/>
          </a:stretch>
        </p:blipFill>
        <p:spPr bwMode="auto">
          <a:xfrm>
            <a:off x="395287" y="642918"/>
            <a:ext cx="83534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www\Desktop\Новая папка\IMG-20190301-WA00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500990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www\AppData\Local\Temp\Rar$DIa9088.5177\20190403_103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143404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www\Desktop\ТЯЖ - проекты\конс и прак с фотогр\педагоги фото (2)\DSC023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928934"/>
            <a:ext cx="4740141" cy="3462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357718" cy="6083320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C:\Users\www\Downloads\img7.jpg"/>
          <p:cNvPicPr/>
          <p:nvPr/>
        </p:nvPicPr>
        <p:blipFill>
          <a:blip r:embed="rId2"/>
          <a:srcRect l="2898" t="5101" b="9589"/>
          <a:stretch>
            <a:fillRect/>
          </a:stretch>
        </p:blipFill>
        <p:spPr bwMode="auto">
          <a:xfrm>
            <a:off x="714347" y="542925"/>
            <a:ext cx="7215239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УДИВИТЕЛЬНЫЙ </a:t>
            </a:r>
            <a:b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СЕВЕРНЫЙ КРАЙ</a:t>
            </a: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:\Users\www\Desktop\разное  фото\IMG-20180421-WA00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500858" cy="4229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0000FF"/>
                </a:solidFill>
              </a:rPr>
              <a:t>                 </a:t>
            </a:r>
            <a:br>
              <a:rPr lang="ru-RU" sz="3600" b="1" i="1" dirty="0" smtClean="0">
                <a:solidFill>
                  <a:srgbClr val="0000FF"/>
                </a:solidFill>
              </a:rPr>
            </a:br>
            <a:r>
              <a:rPr lang="ru-RU" sz="3600" b="1" i="1" dirty="0" smtClean="0">
                <a:solidFill>
                  <a:srgbClr val="0000FF"/>
                </a:solidFill>
              </a:rPr>
              <a:t>                     </a:t>
            </a:r>
            <a:br>
              <a:rPr lang="ru-RU" sz="3600" b="1" i="1" dirty="0" smtClean="0">
                <a:solidFill>
                  <a:srgbClr val="0000FF"/>
                </a:solidFill>
              </a:rPr>
            </a:br>
            <a:endParaRPr lang="ru-RU" sz="3600" b="1" i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5" name="WordArt 1"/>
          <p:cNvSpPr>
            <a:spLocks noChangeArrowheads="1" noChangeShapeType="1" noTextEdit="1"/>
          </p:cNvSpPr>
          <p:nvPr/>
        </p:nvSpPr>
        <p:spPr bwMode="auto">
          <a:xfrm>
            <a:off x="1643042" y="457200"/>
            <a:ext cx="6143668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КОСМОС.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www\Desktop\разное  фото\IMG-20180421-WA01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572428" cy="4786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0000FF"/>
                </a:solidFill>
              </a:rPr>
              <a:t>      </a:t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sz="4000" b="1" i="1" dirty="0" smtClean="0">
                <a:solidFill>
                  <a:srgbClr val="0000FF"/>
                </a:solidFill>
              </a:rPr>
              <a:t/>
            </a:r>
            <a:br>
              <a:rPr lang="ru-RU" sz="4000" b="1" i="1" dirty="0" smtClean="0">
                <a:solidFill>
                  <a:srgbClr val="0000FF"/>
                </a:solidFill>
              </a:rPr>
            </a:br>
            <a:endParaRPr lang="ru-RU" sz="4000" b="1" i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C:\Users\www\Desktop\ТЯЖ - проекты\конс и прак с фотогр\Фото Оксана\IMG-20190306-WA00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2152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www\Downloads\0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286676" cy="59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>
            <a:off x="752475" y="752475"/>
            <a:ext cx="7891491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 Р И К А З Ы  </a:t>
            </a:r>
          </a:p>
          <a:p>
            <a:pPr algn="ctr" rtl="0"/>
            <a:r>
              <a:rPr lang="ru-RU" sz="3600" i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 проведенным мероприятиям </a:t>
            </a:r>
          </a:p>
          <a:p>
            <a:pPr algn="ctr" rtl="0"/>
            <a:r>
              <a:rPr lang="ru-RU" sz="3600" i="1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воспитатльно</a:t>
            </a:r>
            <a:r>
              <a:rPr lang="ru-RU" sz="3600" i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- образовательной деятельности.</a:t>
            </a:r>
            <a:endParaRPr lang="ru-RU" sz="3600" i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>Приказ № 109/1 от 11.10.2021 о проведении семинара – практикума по теме «Целевые ориентиры ФГОС ДО».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Приказ № 110/1 от 18.10.2021 о проведении семинара – практикума по теме «Удивительная страна изобразительной деятельности».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Приказ № 118 от 25.11.2021 о проведении открытого просмотра НОД по теме «Мама, как я тебя люблю…»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Приказ № 119 от 01.12.2021 о проведении консультации по теме «Движение – основа здоровья детей»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Приказ № 125 от 14.12.2021 о проведении открытого просмотра по теме «Стоял в поле теремок…».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MC9004355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>
          <a:xfrm>
            <a:off x="1666875" y="5715000"/>
            <a:ext cx="7477125" cy="1143000"/>
          </a:xfrm>
        </p:spPr>
        <p:txBody>
          <a:bodyPr/>
          <a:lstStyle/>
          <a:p>
            <a:pPr algn="r" eaLnBrk="1" hangingPunct="1"/>
            <a:r>
              <a:rPr lang="ru-RU"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br>
              <a:rPr lang="ru-RU"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воспитатель МБДОУ № 15 с.Октябрьское</a:t>
            </a:r>
            <a:br>
              <a:rPr lang="ru-RU"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Саутиева Алла Руслановна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76475"/>
            <a:ext cx="8540750" cy="38227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«Мамы всякие нужны, мамы всякие важны»</a:t>
            </a:r>
          </a:p>
        </p:txBody>
      </p:sp>
      <p:pic>
        <p:nvPicPr>
          <p:cNvPr id="3083" name="Picture 11" descr="solnc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59563" y="0"/>
            <a:ext cx="2227262" cy="20161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Любая погода хороша, если </a:t>
            </a:r>
            <a:r>
              <a:rPr lang="ru-RU" sz="2800" dirty="0" smtClean="0"/>
              <a:t>рядом </a:t>
            </a:r>
            <a:r>
              <a:rPr lang="ru-RU" sz="2800" dirty="0" smtClean="0"/>
              <a:t>МАМА.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5363" name="Picture 3" descr="C:\Users\pro\Desktop\мама\458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805471">
            <a:off x="5142613" y="1062689"/>
            <a:ext cx="3262313" cy="2222500"/>
          </a:xfrm>
          <a:noFill/>
        </p:spPr>
      </p:pic>
      <p:pic>
        <p:nvPicPr>
          <p:cNvPr id="15364" name="Picture 7" descr="C:\Users\pro\Desktop\мама\исп на зан\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 rot="1183942">
            <a:off x="4488284" y="2819179"/>
            <a:ext cx="2696512" cy="2703968"/>
          </a:xfrm>
          <a:noFill/>
        </p:spPr>
      </p:pic>
      <p:pic>
        <p:nvPicPr>
          <p:cNvPr id="15365" name="Picture 8" descr="C:\Users\pro\Desktop\мама\исп на зан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 rot="20641975">
            <a:off x="908459" y="1154136"/>
            <a:ext cx="2767413" cy="2661022"/>
          </a:xfrm>
          <a:noFill/>
        </p:spPr>
      </p:pic>
      <p:pic>
        <p:nvPicPr>
          <p:cNvPr id="15366" name="Picture 9" descr="C:\Users\pro\Desktop\мама\времена года\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 rot="20379671">
            <a:off x="1832442" y="3290395"/>
            <a:ext cx="3107068" cy="2273464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                          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700" b="1" i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	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Планетарий в гостях у детей!    Ура!  ..... Это здорово!</a:t>
            </a:r>
            <a:endParaRPr lang="ru-RU" dirty="0"/>
          </a:p>
        </p:txBody>
      </p:sp>
      <p:pic>
        <p:nvPicPr>
          <p:cNvPr id="5" name="Содержимое 4" descr="C:\Users\www\Desktop\Фото Рузсне С\1547567317868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214554"/>
            <a:ext cx="4614866" cy="3116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714356"/>
            <a:ext cx="4041775" cy="14605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Знакомство </a:t>
            </a:r>
          </a:p>
          <a:p>
            <a:pPr algn="ctr"/>
            <a:r>
              <a:rPr lang="ru-RU" dirty="0" smtClean="0"/>
              <a:t>с подводным   царством</a:t>
            </a:r>
          </a:p>
          <a:p>
            <a:endParaRPr lang="ru-RU" dirty="0"/>
          </a:p>
        </p:txBody>
      </p:sp>
      <p:pic>
        <p:nvPicPr>
          <p:cNvPr id="6" name="Содержимое 5" descr="20190416_160850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7D3FF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cs typeface="Arabic Typesetting" pitchFamily="66" charset="-78"/>
              </a:rPr>
              <a:t>Наша любимая сказка!  Стоит в поле теремок!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IMG-20220114-WA003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000528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7D3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www\Desktop\ТЯЖ - проекты\конс и прак с фотогр\Фото Оксана\IMG-20190306-WA0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4050665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329510" cy="671514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120AB6"/>
                </a:solidFill>
              </a:rPr>
              <a:t/>
            </a:r>
            <a:br>
              <a:rPr lang="ru-RU" sz="3200" b="1" dirty="0" smtClean="0">
                <a:solidFill>
                  <a:srgbClr val="120AB6"/>
                </a:solidFill>
              </a:rPr>
            </a:br>
            <a:endParaRPr lang="ru-RU" sz="3200" b="1" dirty="0">
              <a:solidFill>
                <a:srgbClr val="120AB6"/>
              </a:solidFill>
            </a:endParaRPr>
          </a:p>
        </p:txBody>
      </p:sp>
      <p:pic>
        <p:nvPicPr>
          <p:cNvPr id="3" name="Рисунок 2" descr="C:\Users\www\Downloads\img10.jpg"/>
          <p:cNvPicPr/>
          <p:nvPr/>
        </p:nvPicPr>
        <p:blipFill>
          <a:blip r:embed="rId2"/>
          <a:srcRect t="3514" b="5616"/>
          <a:stretch>
            <a:fillRect/>
          </a:stretch>
        </p:blipFill>
        <p:spPr bwMode="auto">
          <a:xfrm>
            <a:off x="1142976" y="714356"/>
            <a:ext cx="7143800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6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/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/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</a:b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120AB6"/>
                </a:solidFill>
              </a:rPr>
              <a:t> </a:t>
            </a: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00100" y="357166"/>
            <a:ext cx="7215238" cy="1285884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МУНИЦИПАЛЬНЫЙ КОНКУРС "ИРЫ ФИДАН"</a:t>
            </a:r>
            <a:endParaRPr lang="ru-RU" sz="3600" kern="10" spc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5" name="Рисунок 4" descr="C:\Users\www\Desktop\разное фото\IMG-20160505-WA00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643865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latin typeface="Monotype Corsiva" pitchFamily="66" charset="0"/>
              </a:rPr>
              <a:t>ХУДОЖЕСТВЕННО _ ЭСТЕТИЧЕСКАЯ МАСТЕРСКАЯ </a:t>
            </a:r>
            <a:endParaRPr lang="ru-RU" dirty="0">
              <a:ln>
                <a:solidFill>
                  <a:srgbClr val="FF0000"/>
                </a:solidFill>
              </a:ln>
              <a:latin typeface="Monotype Corsiva" pitchFamily="66" charset="0"/>
            </a:endParaRPr>
          </a:p>
        </p:txBody>
      </p:sp>
      <p:pic>
        <p:nvPicPr>
          <p:cNvPr id="4" name="Содержимое 3" descr="InShot_20180529_14225464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858180" cy="44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6766</TotalTime>
  <Words>124</Words>
  <Application>Microsoft Office PowerPoint</Application>
  <PresentationFormat>Экран (4:3)</PresentationFormat>
  <Paragraphs>33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Слайд</vt:lpstr>
      <vt:lpstr>Целевые показатели эффективности работы руководителя МБДОУ «Детский сад  № 15 с.Октябрьское» Хадзараговой Бэллы Тамбиевны  за II полугодие 2021 года. </vt:lpstr>
      <vt:lpstr>Слайд 2</vt:lpstr>
      <vt:lpstr>Подготовила  воспитатель МБДОУ № 15 с.Октябрьское Саутиева Алла Руслановна</vt:lpstr>
      <vt:lpstr>Любая погода хороша, если рядом МАМА. </vt:lpstr>
      <vt:lpstr>                                </vt:lpstr>
      <vt:lpstr>Наша любимая сказка!  Стоит в поле теремок! </vt:lpstr>
      <vt:lpstr> </vt:lpstr>
      <vt:lpstr>  </vt:lpstr>
      <vt:lpstr>ХУДОЖЕСТВЕННО _ ЭСТЕТИЧЕСКАЯ МАСТЕРСКАЯ </vt:lpstr>
      <vt:lpstr>Слайд 10</vt:lpstr>
      <vt:lpstr>Слайд 11</vt:lpstr>
      <vt:lpstr>Изучение методической литературы и работа с кадрами:</vt:lpstr>
      <vt:lpstr>. </vt:lpstr>
      <vt:lpstr>КОЛЛЕКТИВНЫЕ ПРОСМОТРЫ: </vt:lpstr>
      <vt:lpstr>              ЗАКАЛИВАНИЕ</vt:lpstr>
      <vt:lpstr>НАРОДНЫЕ ИГРЫ</vt:lpstr>
      <vt:lpstr>                                          </vt:lpstr>
      <vt:lpstr>СЕМИНАРЫ, КОНСУЛЬТАЦИИ….</vt:lpstr>
      <vt:lpstr>КОЛЛЕКТИВНЫЕ ПРОСМОТРЫ: </vt:lpstr>
      <vt:lpstr>Слайд 20</vt:lpstr>
      <vt:lpstr>Слайд 21</vt:lpstr>
      <vt:lpstr>Слайд 22</vt:lpstr>
      <vt:lpstr>УДИВИТЕЛЬНЫЙ  СЕВЕРНЫЙ КРАЙ</vt:lpstr>
      <vt:lpstr>                                        </vt:lpstr>
      <vt:lpstr>        </vt:lpstr>
      <vt:lpstr>Слайд 26</vt:lpstr>
      <vt:lpstr>                         Приказ № 109/1 от 11.10.2021 о проведении семинара – практикума по теме «Целевые ориентиры ФГОС ДО». Приказ № 110/1 от 18.10.2021 о проведении семинара – практикума по теме «Удивительная страна изобразительной деятельности». Приказ № 118 от 25.11.2021 о проведении открытого просмотра НОД по теме «Мама, как я тебя люблю…» Приказ № 119 от 01.12.2021 о проведении консультации по теме «Движение – основа здоровья детей» Приказ № 125 от 14.12.2021 о проведении открытого просмотра по теме «Стоял в поле теремок…».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www</cp:lastModifiedBy>
  <cp:revision>133</cp:revision>
  <dcterms:created xsi:type="dcterms:W3CDTF">2013-01-06T18:32:13Z</dcterms:created>
  <dcterms:modified xsi:type="dcterms:W3CDTF">2022-01-17T09:33:36Z</dcterms:modified>
</cp:coreProperties>
</file>