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8"/>
  </p:handout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7" r:id="rId12"/>
    <p:sldId id="268" r:id="rId13"/>
    <p:sldId id="269" r:id="rId14"/>
    <p:sldId id="266" r:id="rId15"/>
    <p:sldId id="270" r:id="rId16"/>
    <p:sldId id="271" r:id="rId17"/>
  </p:sldIdLst>
  <p:sldSz cx="9144000" cy="6858000" type="screen4x3"/>
  <p:notesSz cx="10239375" cy="71056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436891" cy="354274"/>
          </a:xfrm>
          <a:prstGeom prst="rect">
            <a:avLst/>
          </a:prstGeom>
        </p:spPr>
        <p:txBody>
          <a:bodyPr vert="horz" lIns="192625" tIns="96312" rIns="192625" bIns="96312" rtlCol="0"/>
          <a:lstStyle>
            <a:lvl1pPr algn="l">
              <a:defRPr sz="25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797406" y="1"/>
            <a:ext cx="4441971" cy="354274"/>
          </a:xfrm>
          <a:prstGeom prst="rect">
            <a:avLst/>
          </a:prstGeom>
        </p:spPr>
        <p:txBody>
          <a:bodyPr vert="horz" lIns="192625" tIns="96312" rIns="192625" bIns="96312" rtlCol="0"/>
          <a:lstStyle>
            <a:lvl1pPr algn="r">
              <a:defRPr sz="2500"/>
            </a:lvl1pPr>
          </a:lstStyle>
          <a:p>
            <a:fld id="{3CB2F8D9-D76C-4FE6-803A-78B36CA93C46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6749136"/>
            <a:ext cx="4436891" cy="354274"/>
          </a:xfrm>
          <a:prstGeom prst="rect">
            <a:avLst/>
          </a:prstGeom>
        </p:spPr>
        <p:txBody>
          <a:bodyPr vert="horz" lIns="192625" tIns="96312" rIns="192625" bIns="96312" rtlCol="0" anchor="b"/>
          <a:lstStyle>
            <a:lvl1pPr algn="l">
              <a:defRPr sz="25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797406" y="6749136"/>
            <a:ext cx="4441971" cy="354274"/>
          </a:xfrm>
          <a:prstGeom prst="rect">
            <a:avLst/>
          </a:prstGeom>
        </p:spPr>
        <p:txBody>
          <a:bodyPr vert="horz" lIns="192625" tIns="96312" rIns="192625" bIns="96312" rtlCol="0" anchor="b"/>
          <a:lstStyle>
            <a:lvl1pPr algn="r">
              <a:defRPr sz="2500"/>
            </a:lvl1pPr>
          </a:lstStyle>
          <a:p>
            <a:fld id="{A905F48F-F50C-4244-9847-FBE54C59022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642918"/>
            <a:ext cx="8215370" cy="228601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«Детский сад №15 с.Октябрьское» муниципального образования Пригородный район РСО - Алания 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3143248"/>
            <a:ext cx="8143932" cy="2786082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ПРЕЗЕНТАЦИЯ</a:t>
            </a:r>
          </a:p>
          <a:p>
            <a:r>
              <a:rPr lang="ru-RU" sz="4000" b="1" i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Перспективы развития дошкольного образования: «Детский сад будущего»</a:t>
            </a:r>
          </a:p>
          <a:p>
            <a:endParaRPr lang="ru-RU" sz="4000" b="1" i="1" dirty="0" smtClean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852915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Современный детский сад - это нарядный музыкальный зал, чтоб могли пригласить всех на бал.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C:\Users\User\Desktop\ТЯЖ - проекты\видео и фото\ВЫПУСК 2018\15294236412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14488"/>
            <a:ext cx="3429024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4071942"/>
            <a:ext cx="4143404" cy="26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User\Desktop\ТЯЖ - проекты\видео и фото\ВЫПУСК 2018\1529423647330.jpg"/>
          <p:cNvPicPr/>
          <p:nvPr/>
        </p:nvPicPr>
        <p:blipFill>
          <a:blip r:embed="rId4" cstate="print"/>
          <a:srcRect l="3673" r="14082"/>
          <a:stretch>
            <a:fillRect/>
          </a:stretch>
        </p:blipFill>
        <p:spPr bwMode="auto">
          <a:xfrm>
            <a:off x="571472" y="4071942"/>
            <a:ext cx="3910013" cy="2628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User\Desktop\ТЯЖ - проекты\видео и фото\ВЫПУСК 2018\152944371984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1357298"/>
            <a:ext cx="3371849" cy="2695575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9" name="Рисунок 8" descr="C:\Users\User\Desktop\Новая папка\IMG_1153.JPG"/>
          <p:cNvPicPr/>
          <p:nvPr/>
        </p:nvPicPr>
        <p:blipFill>
          <a:blip r:embed="rId6" cstate="print"/>
          <a:srcRect l="16700" r="33072" b="5783"/>
          <a:stretch>
            <a:fillRect/>
          </a:stretch>
        </p:blipFill>
        <p:spPr bwMode="auto">
          <a:xfrm>
            <a:off x="6429388" y="1428736"/>
            <a:ext cx="2471736" cy="2543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Современный детский сад - это уютный светлый физкультурный зал, чтобы спортом заниматься и здоровым оставаться.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C:\Users\User\Desktop\ТЯЖ - проекты\конс и прак с фотогр\День здоровья в МБДОУ №15\IMG-20180322-WA00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500174"/>
            <a:ext cx="3357586" cy="228601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Рисунок 4" descr="C:\Users\User\Desktop\ТЯЖ - проекты\конс и прак с фотогр\День здоровья в МБДОУ №15\IMG-20180322-WA0025.jpg"/>
          <p:cNvPicPr/>
          <p:nvPr/>
        </p:nvPicPr>
        <p:blipFill>
          <a:blip r:embed="rId3" cstate="print"/>
          <a:srcRect t="2564" r="8333"/>
          <a:stretch>
            <a:fillRect/>
          </a:stretch>
        </p:blipFill>
        <p:spPr bwMode="auto">
          <a:xfrm>
            <a:off x="2928926" y="3929066"/>
            <a:ext cx="3786214" cy="2500330"/>
          </a:xfrm>
          <a:prstGeom prst="round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User\Desktop\ТЯЖ - проекты\конс и прак с фотогр\Для Дзлиевой\DSCN2409.JPG"/>
          <p:cNvPicPr/>
          <p:nvPr/>
        </p:nvPicPr>
        <p:blipFill>
          <a:blip r:embed="rId4" cstate="print"/>
          <a:srcRect l="8498" r="15019" b="16239"/>
          <a:stretch>
            <a:fillRect/>
          </a:stretch>
        </p:blipFill>
        <p:spPr bwMode="auto">
          <a:xfrm>
            <a:off x="6072198" y="1643050"/>
            <a:ext cx="2786082" cy="207170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C:\Users\User\Desktop\ТЯЖ - проекты\конс и прак с фотогр\Для Дзлиевой\DSCN1934.JPG"/>
          <p:cNvPicPr/>
          <p:nvPr/>
        </p:nvPicPr>
        <p:blipFill>
          <a:blip r:embed="rId5" cstate="print"/>
          <a:srcRect t="19331" b="16499"/>
          <a:stretch>
            <a:fillRect/>
          </a:stretch>
        </p:blipFill>
        <p:spPr bwMode="auto">
          <a:xfrm>
            <a:off x="214282" y="1500174"/>
            <a:ext cx="2786082" cy="2286015"/>
          </a:xfrm>
          <a:prstGeom prst="round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User\Desktop\ТЯЖ - проекты\видео и фото\Фото физра\DSCN1937.JPG"/>
          <p:cNvPicPr/>
          <p:nvPr/>
        </p:nvPicPr>
        <p:blipFill>
          <a:blip r:embed="rId6" cstate="print"/>
          <a:srcRect t="21641" r="2853" b="12756"/>
          <a:stretch>
            <a:fillRect/>
          </a:stretch>
        </p:blipFill>
        <p:spPr bwMode="auto">
          <a:xfrm>
            <a:off x="142844" y="4143380"/>
            <a:ext cx="3071834" cy="239545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" name="Рисунок 9" descr="DSC_0222.JPG"/>
          <p:cNvPicPr/>
          <p:nvPr/>
        </p:nvPicPr>
        <p:blipFill>
          <a:blip r:embed="rId7" cstate="print"/>
          <a:srcRect l="25958" t="15550" b="10030"/>
          <a:stretch>
            <a:fillRect/>
          </a:stretch>
        </p:blipFill>
        <p:spPr bwMode="auto">
          <a:xfrm>
            <a:off x="6858016" y="4143380"/>
            <a:ext cx="2571736" cy="235745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643998" cy="1439850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</a:rPr>
              <a:t>Современный детский сад – это преемственность со школой, с социумом, это – конкурсы, это – кружки, секции, это – акции, это – развитие дошкольного образовательного учреждения в ногу со временем согласно ФГОС ДО.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C:\Users\User\Downloads\Screenshot_20221211_002456.jpg"/>
          <p:cNvPicPr/>
          <p:nvPr/>
        </p:nvPicPr>
        <p:blipFill>
          <a:blip r:embed="rId2" cstate="print"/>
          <a:srcRect l="25841" t="22504" r="13126" b="18495"/>
          <a:stretch>
            <a:fillRect/>
          </a:stretch>
        </p:blipFill>
        <p:spPr bwMode="auto">
          <a:xfrm>
            <a:off x="5643570" y="3571876"/>
            <a:ext cx="3929058" cy="3071834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" name="Рисунок 3" descr="IMG-20171209-WA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26" y="1571612"/>
            <a:ext cx="4572032" cy="3229530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64" t="4033" r="37551" b="6451"/>
          <a:stretch/>
        </p:blipFill>
        <p:spPr>
          <a:xfrm>
            <a:off x="0" y="1643050"/>
            <a:ext cx="3320623" cy="2995625"/>
          </a:xfrm>
          <a:prstGeom prst="ellipse">
            <a:avLst/>
          </a:prstGeom>
          <a:ln w="88900" cap="sq">
            <a:noFill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4357670"/>
            <a:ext cx="3786214" cy="2500330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8" name="Рисунок 7" descr="C:\Users\User\Desktop\ТЯЖ - проекты\конс и прак с фотогр\педагоги фото (2)\DSC02103.JPG"/>
          <p:cNvPicPr/>
          <p:nvPr/>
        </p:nvPicPr>
        <p:blipFill>
          <a:blip r:embed="rId6" cstate="print"/>
          <a:srcRect l="3673" t="21053" r="6190"/>
          <a:stretch>
            <a:fillRect/>
          </a:stretch>
        </p:blipFill>
        <p:spPr bwMode="auto">
          <a:xfrm>
            <a:off x="6500826" y="1500174"/>
            <a:ext cx="2428892" cy="194094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388" t="24439" r="8511" b="25626"/>
          <a:stretch>
            <a:fillRect/>
          </a:stretch>
        </p:blipFill>
        <p:spPr bwMode="auto">
          <a:xfrm>
            <a:off x="0" y="0"/>
            <a:ext cx="3500430" cy="250033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4143380"/>
            <a:ext cx="4429156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User\Desktop\ТЯЖ - проекты\конс и прак с фотогр\фото 2019г\IMG-20190301-WA008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786190"/>
            <a:ext cx="4429124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User\AppData\Local\Temp\Rar$DIa13916.6985\IMG-20230202-WA007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1928802"/>
            <a:ext cx="4067178" cy="233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User\AppData\Local\Temp\Rar$DIa23652.43811\IMG-20230317-WA0014.jpg"/>
          <p:cNvPicPr/>
          <p:nvPr/>
        </p:nvPicPr>
        <p:blipFill>
          <a:blip r:embed="rId6" cstate="print"/>
          <a:srcRect l="2644" b="11781"/>
          <a:stretch>
            <a:fillRect/>
          </a:stretch>
        </p:blipFill>
        <p:spPr bwMode="auto">
          <a:xfrm>
            <a:off x="5572132" y="0"/>
            <a:ext cx="3357586" cy="306705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Рисунок 7" descr="C:\Users\User\AppData\Local\Temp\Rar$DIa13916.6467\IMG-20230201-WA0039.jpg"/>
          <p:cNvPicPr/>
          <p:nvPr/>
        </p:nvPicPr>
        <p:blipFill>
          <a:blip r:embed="rId7" cstate="print"/>
          <a:srcRect l="4473" t="34817" r="21246" b="41947"/>
          <a:stretch>
            <a:fillRect/>
          </a:stretch>
        </p:blipFill>
        <p:spPr bwMode="auto">
          <a:xfrm>
            <a:off x="2987824" y="476672"/>
            <a:ext cx="3084374" cy="134193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Temp\Rar$DIa13916.47604\IMG-20230209-WA0109.jpg"/>
          <p:cNvPicPr/>
          <p:nvPr/>
        </p:nvPicPr>
        <p:blipFill>
          <a:blip r:embed="rId2" cstate="print"/>
          <a:srcRect l="16328" t="8511" r="13923"/>
          <a:stretch>
            <a:fillRect/>
          </a:stretch>
        </p:blipFill>
        <p:spPr bwMode="auto">
          <a:xfrm>
            <a:off x="2428860" y="1928802"/>
            <a:ext cx="4286280" cy="3214710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C:\Users\User\AppData\Local\Temp\Rar$DIa13916.38988\IMG-20230217-WA00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142852"/>
            <a:ext cx="2571768" cy="2428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User\AppData\Local\Temp\Rar$DIa13916.17371\IMG-20221221-WA0078.jpg"/>
          <p:cNvPicPr/>
          <p:nvPr/>
        </p:nvPicPr>
        <p:blipFill>
          <a:blip r:embed="rId4" cstate="print"/>
          <a:srcRect r="18088" b="9678"/>
          <a:stretch>
            <a:fillRect/>
          </a:stretch>
        </p:blipFill>
        <p:spPr bwMode="auto">
          <a:xfrm>
            <a:off x="142844" y="0"/>
            <a:ext cx="3429024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User\AppData\Local\Temp\Rar$DIa13916.34711\IMG-20230202-WA0010.jpg"/>
          <p:cNvPicPr/>
          <p:nvPr/>
        </p:nvPicPr>
        <p:blipFill>
          <a:blip r:embed="rId5" cstate="print"/>
          <a:srcRect l="4967" r="13079" b="22413"/>
          <a:stretch>
            <a:fillRect/>
          </a:stretch>
        </p:blipFill>
        <p:spPr bwMode="auto">
          <a:xfrm>
            <a:off x="3571868" y="0"/>
            <a:ext cx="2428892" cy="2071678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User\AppData\Local\Temp\Rar$DIa13916.2706\IMG-20230201-WA004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286256"/>
            <a:ext cx="2857488" cy="2428892"/>
          </a:xfrm>
          <a:prstGeom prst="snip2Same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User\AppData\Local\Temp\Rar$DIa13916.27686\IMG-20221205-WA0139.jpg"/>
          <p:cNvPicPr/>
          <p:nvPr/>
        </p:nvPicPr>
        <p:blipFill>
          <a:blip r:embed="rId7" cstate="print"/>
          <a:srcRect t="35904" b="24202"/>
          <a:stretch>
            <a:fillRect/>
          </a:stretch>
        </p:blipFill>
        <p:spPr bwMode="auto">
          <a:xfrm>
            <a:off x="2857488" y="5072074"/>
            <a:ext cx="3286148" cy="1785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User\AppData\Local\Temp\Rar$DIa15224.24685\20190416_161819.jpg"/>
          <p:cNvPicPr/>
          <p:nvPr/>
        </p:nvPicPr>
        <p:blipFill>
          <a:blip r:embed="rId8" cstate="print"/>
          <a:srcRect l="14802" t="32553" r="11184"/>
          <a:stretch>
            <a:fillRect/>
          </a:stretch>
        </p:blipFill>
        <p:spPr bwMode="auto">
          <a:xfrm>
            <a:off x="0" y="2143116"/>
            <a:ext cx="2571736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User\Desktop\Новая папка\IMG_1153.JPG"/>
          <p:cNvPicPr/>
          <p:nvPr/>
        </p:nvPicPr>
        <p:blipFill>
          <a:blip r:embed="rId9" cstate="print"/>
          <a:srcRect l="12345" r="33072" b="5783"/>
          <a:stretch>
            <a:fillRect/>
          </a:stretch>
        </p:blipFill>
        <p:spPr bwMode="auto">
          <a:xfrm>
            <a:off x="6215074" y="3000373"/>
            <a:ext cx="2928926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858312" cy="1868478"/>
          </a:xfrm>
        </p:spPr>
        <p:txBody>
          <a:bodyPr>
            <a:normAutofit fontScale="90000"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</a:rPr>
              <a:t>   У ребенка дошкольного возраста есть три основные потребности – в движении, общении, познании. Опираясь на эти потребности хочется соответствовать современным стандартам и условиям организации насыщенной предметно - пространственной среды, и на будущее иметь содержательную предметно-пространственную среду с современными развивающими модулями - 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«Детский сад будущего»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https://pro-dachnikov.com/uploads/posts/2023-01/1673118808_pro-dachnikov-com-p-interer-gruppi-v-detskom-sadu-foto-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3116"/>
            <a:ext cx="4357717" cy="2119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s://i.pinimg.com/originals/39/01/76/390176ca4899c1e8809b3827c37d9b7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4286256"/>
            <a:ext cx="4376739" cy="2195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s://i.pinimg.com/originals/f5/94/b2/f594b2844ae1511aaa33967546937fc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3" y="4286256"/>
            <a:ext cx="4143405" cy="2324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s://i.pinimg.com/originals/03/4e/51/034e51ddc326a09e0c99b588fbe4f25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2214554"/>
            <a:ext cx="4038600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929198"/>
            <a:ext cx="7772400" cy="790571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C00000"/>
                </a:solidFill>
              </a:rPr>
              <a:t>Спасибо за внимание!</a:t>
            </a:r>
            <a:endParaRPr lang="ru-RU" i="1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500438"/>
            <a:ext cx="7772400" cy="1285884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Дети должны жить в мире красоты, игры, сказки, музыки, рисунка, фантазии, творчества.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/В.А. Сухомлинский/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https://nii-evrika.ru/wp-content/uploads/2017/08/shutterstock_3292211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85728"/>
            <a:ext cx="6572296" cy="3143272"/>
          </a:xfrm>
          <a:prstGeom prst="roundRect">
            <a:avLst/>
          </a:prstGeo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Заведующая 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b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«Детский сад №15 с.Октябрьское» - </a:t>
            </a:r>
            <a:b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Хадзарагова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Бэлла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Тамбиевна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\Desktop\фото Тамбиевна\фото Тамбиевна.jpg"/>
          <p:cNvPicPr/>
          <p:nvPr/>
        </p:nvPicPr>
        <p:blipFill>
          <a:blip r:embed="rId2" cstate="print"/>
          <a:srcRect l="26456" t="11069" r="10369" b="19137"/>
          <a:stretch>
            <a:fillRect/>
          </a:stretch>
        </p:blipFill>
        <p:spPr bwMode="auto">
          <a:xfrm>
            <a:off x="3563888" y="1844824"/>
            <a:ext cx="2870060" cy="4357718"/>
          </a:xfrm>
          <a:prstGeom prst="rect">
            <a:avLst/>
          </a:prstGeo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5" name="Рисунок 4" descr="C:\Users\User\AppData\Local\Temp\Rar$DIa13864.37191\IMG-20230110-WA0044.jpg"/>
          <p:cNvPicPr/>
          <p:nvPr/>
        </p:nvPicPr>
        <p:blipFill>
          <a:blip r:embed="rId3" cstate="print"/>
          <a:srcRect t="9632" r="11059" b="41586"/>
          <a:stretch>
            <a:fillRect/>
          </a:stretch>
        </p:blipFill>
        <p:spPr bwMode="auto">
          <a:xfrm>
            <a:off x="6369888" y="1844824"/>
            <a:ext cx="2774112" cy="1932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User\AppData\Local\Temp\Rar$DIa13864.9009\IMG-20230110-WA0063.jpg"/>
          <p:cNvPicPr/>
          <p:nvPr/>
        </p:nvPicPr>
        <p:blipFill>
          <a:blip r:embed="rId4" cstate="print"/>
          <a:srcRect l="4633" t="6950" r="4633" b="22394"/>
          <a:stretch>
            <a:fillRect/>
          </a:stretch>
        </p:blipFill>
        <p:spPr bwMode="auto">
          <a:xfrm>
            <a:off x="0" y="1928802"/>
            <a:ext cx="3714744" cy="3643338"/>
          </a:xfrm>
          <a:prstGeom prst="round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  <p:pic>
        <p:nvPicPr>
          <p:cNvPr id="7" name="Рисунок 6" descr="C:\Users\User\AppData\Local\Temp\Rar$DIa13864.37588\IMG-20230110-WA0029.jpg"/>
          <p:cNvPicPr/>
          <p:nvPr/>
        </p:nvPicPr>
        <p:blipFill>
          <a:blip r:embed="rId5" cstate="print"/>
          <a:srcRect t="7933" r="4757" b="22115"/>
          <a:stretch>
            <a:fillRect/>
          </a:stretch>
        </p:blipFill>
        <p:spPr bwMode="auto">
          <a:xfrm>
            <a:off x="6357918" y="3786190"/>
            <a:ext cx="2500362" cy="2286017"/>
          </a:xfrm>
          <a:prstGeom prst="flowChartAlternateProcess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User\AppData\Local\Temp\Rar$DIa13864.37043\IMG-20230110-WA0047.jpg"/>
          <p:cNvPicPr/>
          <p:nvPr/>
        </p:nvPicPr>
        <p:blipFill>
          <a:blip r:embed="rId6" cstate="print"/>
          <a:srcRect l="20948" t="22638" r="31903" b="7692"/>
          <a:stretch>
            <a:fillRect/>
          </a:stretch>
        </p:blipFill>
        <p:spPr bwMode="auto">
          <a:xfrm>
            <a:off x="2051720" y="4286256"/>
            <a:ext cx="1584176" cy="2383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Каким я вижу «Детский сад будущего?»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 - путь к обеспечению физического, психологического здоровья, интеллектуального,</a:t>
            </a:r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эстетического развития детей.</a:t>
            </a:r>
          </a:p>
          <a:p>
            <a:pPr>
              <a:buFont typeface="Wingdings" pitchFamily="2" charset="2"/>
              <a:buChar char="§"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 – вовлечение родителей в образовательный процесс, формирование у них компетентной педагогической позиции по отношению к собственному ребенку.</a:t>
            </a:r>
          </a:p>
          <a:p>
            <a:pPr>
              <a:buFont typeface="Wingdings" pitchFamily="2" charset="2"/>
              <a:buChar char="§"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 – слаженный коллектив, творящий развивающее пространство», направленное на воспитание свободной, творчески не закрепощенной личности,  способной на самостоятельные поступки и нестандартные решения.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</a:rPr>
              <a:t>Детский сад будущего – это наличие предметно–развивающей среды, в которой дошкольники будут вовлечены в исследовательские и творческие занятия, чтобы научиться изобретать, понимать и осваивать новое, выражать собственные мысли, принимать решения и помогать друг другу, формулировать интересы и осознавать возможности. 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C:\Users\User\AppData\Local\Temp\Rar$DIa13864.22873\IMG-20230201-WA0043.jpg"/>
          <p:cNvPicPr/>
          <p:nvPr/>
        </p:nvPicPr>
        <p:blipFill>
          <a:blip r:embed="rId2" cstate="print"/>
          <a:srcRect l="6844" t="19665" r="15209"/>
          <a:stretch>
            <a:fillRect/>
          </a:stretch>
        </p:blipFill>
        <p:spPr bwMode="auto">
          <a:xfrm rot="533810">
            <a:off x="6802889" y="1781742"/>
            <a:ext cx="2166554" cy="2425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User\AppData\Local\Temp\Rar$DIa13864.34486\IMG-20230201-WA0044.jpg"/>
          <p:cNvPicPr/>
          <p:nvPr/>
        </p:nvPicPr>
        <p:blipFill>
          <a:blip r:embed="rId3" cstate="print"/>
          <a:srcRect l="7780" t="11411" r="3204" b="10511"/>
          <a:stretch>
            <a:fillRect/>
          </a:stretch>
        </p:blipFill>
        <p:spPr bwMode="auto">
          <a:xfrm rot="20775806">
            <a:off x="251570" y="1952496"/>
            <a:ext cx="3047346" cy="2664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User\AppData\Local\Temp\Rar$DIa13864.47747\IMG-20230110-WA0027.jpg"/>
          <p:cNvPicPr/>
          <p:nvPr/>
        </p:nvPicPr>
        <p:blipFill>
          <a:blip r:embed="rId4" cstate="print"/>
          <a:srcRect l="18341" t="14235" r="19650" b="5694"/>
          <a:stretch>
            <a:fillRect/>
          </a:stretch>
        </p:blipFill>
        <p:spPr bwMode="auto">
          <a:xfrm>
            <a:off x="2987824" y="2071678"/>
            <a:ext cx="3816424" cy="2149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s://almamater13.ru/800/600/http/uhtadetsad.ucoz.ru/_si/0/7531031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4214818"/>
            <a:ext cx="3643337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User\AppData\Local\Temp\Rar$DIa34448.43321\IMG-20221123-WA006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3933056"/>
            <a:ext cx="2843808" cy="2429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User\Desktop\ТЯЖ - проекты\конс и прак с фотогр\педагоги фото (2)\P102009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286256"/>
            <a:ext cx="3400425" cy="257174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Above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AppData\Local\Temp\Rar$DIa6168.25308\1669352612544.jpg"/>
          <p:cNvPicPr/>
          <p:nvPr/>
        </p:nvPicPr>
        <p:blipFill>
          <a:blip r:embed="rId2" cstate="print"/>
          <a:srcRect l="6510" t="26295" r="32031" b="16335"/>
          <a:stretch>
            <a:fillRect/>
          </a:stretch>
        </p:blipFill>
        <p:spPr bwMode="auto">
          <a:xfrm>
            <a:off x="6215074" y="642918"/>
            <a:ext cx="3214710" cy="2786082"/>
          </a:xfrm>
          <a:prstGeom prst="ellips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Рисунок 6" descr="C:\Users\User\AppData\Local\Temp\Rar$DIa8692.1150\16693525414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19773">
            <a:off x="6228184" y="3429000"/>
            <a:ext cx="2664296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User\AppData\Local\Temp\Rar$DIa15224.24685\20190416_161819.jpg"/>
          <p:cNvPicPr/>
          <p:nvPr/>
        </p:nvPicPr>
        <p:blipFill>
          <a:blip r:embed="rId4" cstate="print"/>
          <a:srcRect t="10213" r="3947"/>
          <a:stretch>
            <a:fillRect/>
          </a:stretch>
        </p:blipFill>
        <p:spPr bwMode="auto">
          <a:xfrm>
            <a:off x="0" y="908720"/>
            <a:ext cx="3347864" cy="2808313"/>
          </a:xfrm>
          <a:prstGeom prst="ellipse">
            <a:avLst/>
          </a:prstGeom>
          <a:noFill/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2" name="Рисунок 11" descr="C:\Users\User\AppData\Local\Temp\Rar$DIa15224.25842\20190416_160149.jpg"/>
          <p:cNvPicPr/>
          <p:nvPr/>
        </p:nvPicPr>
        <p:blipFill>
          <a:blip r:embed="rId5" cstate="print"/>
          <a:srcRect r="12209"/>
          <a:stretch>
            <a:fillRect/>
          </a:stretch>
        </p:blipFill>
        <p:spPr bwMode="auto">
          <a:xfrm rot="5400000">
            <a:off x="3136970" y="3207846"/>
            <a:ext cx="2928388" cy="35147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 descr="C:\Users\User\AppData\Local\Temp\Rar$DIa13864.12311\IMG-20230110-WA0042.jpg"/>
          <p:cNvPicPr/>
          <p:nvPr/>
        </p:nvPicPr>
        <p:blipFill>
          <a:blip r:embed="rId6" cstate="print"/>
          <a:srcRect l="5931" t="3741" r="28044" b="33417"/>
          <a:stretch>
            <a:fillRect/>
          </a:stretch>
        </p:blipFill>
        <p:spPr bwMode="auto">
          <a:xfrm>
            <a:off x="2915816" y="260648"/>
            <a:ext cx="3528392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 descr="C:\Users\User\AppData\Local\Temp\Rar$DIa6732.28577\Screenshot_20221125-140050_Gallery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89901">
            <a:off x="65940" y="3944741"/>
            <a:ext cx="2809208" cy="2245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429684" cy="1857388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Современный детский сад - это эффективное использование новаторских идей и инновационных технологий в образовательном процессе. Он должен постоянно развиваться и идти в ногу со временем.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C:\Users\User\AppData\Local\Temp\Rar$DIa2812.9218\IMG-20221125-WA0364.jpg"/>
          <p:cNvPicPr/>
          <p:nvPr/>
        </p:nvPicPr>
        <p:blipFill>
          <a:blip r:embed="rId2" cstate="print"/>
          <a:srcRect t="13414" b="17073"/>
          <a:stretch>
            <a:fillRect/>
          </a:stretch>
        </p:blipFill>
        <p:spPr bwMode="auto">
          <a:xfrm>
            <a:off x="6643702" y="2143116"/>
            <a:ext cx="2500298" cy="2000264"/>
          </a:xfrm>
          <a:prstGeom prst="snip2Diag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Рисунок 3" descr="C:\Users\User\AppData\Local\Temp\Rar$DIa2812.15273\Screenshot_20221125-140050_Gallery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928802"/>
            <a:ext cx="2928958" cy="2428892"/>
          </a:xfrm>
          <a:prstGeom prst="ellipse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5" name="Рисунок 4" descr="C:\Users\User\Downloads\20221128_130439.jpg"/>
          <p:cNvPicPr/>
          <p:nvPr/>
        </p:nvPicPr>
        <p:blipFill>
          <a:blip r:embed="rId4" cstate="print"/>
          <a:srcRect l="4329" t="41174" r="2724" b="10652"/>
          <a:stretch>
            <a:fillRect/>
          </a:stretch>
        </p:blipFill>
        <p:spPr bwMode="auto">
          <a:xfrm>
            <a:off x="3131840" y="2132856"/>
            <a:ext cx="3514142" cy="2500330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Рисунок 5" descr="C:\Users\User\Desktop\ТЯЖ - проекты\конс и прак с фотогр\фото\IMG-20180421-WA00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57694"/>
            <a:ext cx="3286116" cy="2338388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Рисунок 6" descr="C:\Users\User\AppData\Local\Temp\Rar$DIa6168.10322\1669352612612.jpg"/>
          <p:cNvPicPr/>
          <p:nvPr/>
        </p:nvPicPr>
        <p:blipFill>
          <a:blip r:embed="rId6" cstate="print"/>
          <a:srcRect t="3125" r="4040" b="28124"/>
          <a:stretch>
            <a:fillRect/>
          </a:stretch>
        </p:blipFill>
        <p:spPr bwMode="auto">
          <a:xfrm>
            <a:off x="3635896" y="4509120"/>
            <a:ext cx="2520280" cy="2348880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9" name="Рисунок 8" descr="C:\Users\User\Desktop\ТЯЖ - проекты\конс и прак с фотогр\педагоги фото (2)\P102009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4071942"/>
            <a:ext cx="2928926" cy="271464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AppData\Local\Temp\Rar$DIa6168.22209\1669352612499.jpg"/>
          <p:cNvPicPr/>
          <p:nvPr/>
        </p:nvPicPr>
        <p:blipFill>
          <a:blip r:embed="rId2" cstate="print"/>
          <a:srcRect l="35638" t="32472" r="18703" b="32486"/>
          <a:stretch>
            <a:fillRect/>
          </a:stretch>
        </p:blipFill>
        <p:spPr bwMode="auto">
          <a:xfrm rot="20846817">
            <a:off x="272640" y="65328"/>
            <a:ext cx="2484370" cy="2782092"/>
          </a:xfrm>
          <a:prstGeom prst="roundRect">
            <a:avLst>
              <a:gd name="adj" fmla="val 2141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User\Desktop\разное  фото\20181126_101623.jpg"/>
          <p:cNvPicPr/>
          <p:nvPr/>
        </p:nvPicPr>
        <p:blipFill>
          <a:blip r:embed="rId3" cstate="print"/>
          <a:srcRect t="8888" r="9615"/>
          <a:stretch>
            <a:fillRect/>
          </a:stretch>
        </p:blipFill>
        <p:spPr bwMode="auto">
          <a:xfrm rot="425021">
            <a:off x="6012226" y="170940"/>
            <a:ext cx="2958060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User\AppData\Local\Temp\Rar$DIa34448.49012\IMG-20221123-WA006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572008"/>
            <a:ext cx="3071834" cy="214314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AppData\Local\Temp\Rar$DIa6168.46064\1669352612448.jpg"/>
          <p:cNvPicPr/>
          <p:nvPr/>
        </p:nvPicPr>
        <p:blipFill>
          <a:blip r:embed="rId5" cstate="print"/>
          <a:srcRect l="10765" t="5667" r="17280" b="23667"/>
          <a:stretch>
            <a:fillRect/>
          </a:stretch>
        </p:blipFill>
        <p:spPr bwMode="auto">
          <a:xfrm>
            <a:off x="6444208" y="3861048"/>
            <a:ext cx="2245358" cy="2690817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-20221125-WA0028.jpg"/>
          <p:cNvPicPr/>
          <p:nvPr/>
        </p:nvPicPr>
        <p:blipFill>
          <a:blip r:embed="rId6" cstate="print"/>
          <a:srcRect b="22486"/>
          <a:stretch>
            <a:fillRect/>
          </a:stretch>
        </p:blipFill>
        <p:spPr bwMode="auto">
          <a:xfrm>
            <a:off x="3059832" y="0"/>
            <a:ext cx="2643206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s://phonoteka.org/uploads/posts/2021-04/1619394283_23-phonoteka_org-p-tsvetnoe-steklo-fon-3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4714884"/>
            <a:ext cx="2833688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C:\Users\User\AppData\Local\Temp\Rar$DIa6620.17197\IMG-20221128-WA015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1785926"/>
            <a:ext cx="5214974" cy="307183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Современный детский сад - это современные педагоги, открытые ко всему новому, профессионалы в своем деле.</a:t>
            </a:r>
            <a:endParaRPr lang="ru-RU" sz="2800" b="1" i="1" dirty="0"/>
          </a:p>
        </p:txBody>
      </p:sp>
      <p:pic>
        <p:nvPicPr>
          <p:cNvPr id="5" name="Содержимое 4" descr="C:\Users\User\AppData\Local\Temp\Rar$DIa13864.4559\IMG-20230110-WA0034.jpg"/>
          <p:cNvPicPr>
            <a:picLocks noGrp="1"/>
          </p:cNvPicPr>
          <p:nvPr>
            <p:ph idx="1"/>
          </p:nvPr>
        </p:nvPicPr>
        <p:blipFill>
          <a:blip r:embed="rId2" cstate="print"/>
          <a:srcRect l="8081" b="7609"/>
          <a:stretch>
            <a:fillRect/>
          </a:stretch>
        </p:blipFill>
        <p:spPr bwMode="auto">
          <a:xfrm>
            <a:off x="3347864" y="1268760"/>
            <a:ext cx="243573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User\Desktop\ТЯЖ - проекты\фото\IMG-20190515-WA0007.jpg"/>
          <p:cNvPicPr/>
          <p:nvPr/>
        </p:nvPicPr>
        <p:blipFill>
          <a:blip r:embed="rId3" cstate="print"/>
          <a:srcRect l="11111" r="10000" b="6912"/>
          <a:stretch>
            <a:fillRect/>
          </a:stretch>
        </p:blipFill>
        <p:spPr bwMode="auto">
          <a:xfrm rot="471022">
            <a:off x="5869095" y="1401373"/>
            <a:ext cx="3143272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User\AppData\Local\Temp\Rar$DIa13916.33853\IMG-20220927-WA0139.jpg"/>
          <p:cNvPicPr/>
          <p:nvPr/>
        </p:nvPicPr>
        <p:blipFill>
          <a:blip r:embed="rId4" cstate="print"/>
          <a:srcRect l="16239"/>
          <a:stretch>
            <a:fillRect/>
          </a:stretch>
        </p:blipFill>
        <p:spPr bwMode="auto">
          <a:xfrm rot="20936455">
            <a:off x="544122" y="1210028"/>
            <a:ext cx="2549037" cy="3297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User\Desktop\Новая папка\kJkb6mIxxj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3714752"/>
            <a:ext cx="3920540" cy="2882600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9" name="Рисунок 8" descr="C:\Users\User\Desktop\ТЯЖ - проекты\фото\IMG-20190515-WA0002.jpg"/>
          <p:cNvPicPr/>
          <p:nvPr/>
        </p:nvPicPr>
        <p:blipFill>
          <a:blip r:embed="rId6" cstate="print"/>
          <a:srcRect l="7583" t="24819" r="5924" b="20723"/>
          <a:stretch>
            <a:fillRect/>
          </a:stretch>
        </p:blipFill>
        <p:spPr bwMode="auto">
          <a:xfrm>
            <a:off x="0" y="4357694"/>
            <a:ext cx="4067944" cy="2500306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" name="Рисунок 9" descr="C:\Users\User\Downloads\Screenshot_20221211_002645.jpg"/>
          <p:cNvPicPr/>
          <p:nvPr/>
        </p:nvPicPr>
        <p:blipFill>
          <a:blip r:embed="rId7" cstate="print"/>
          <a:srcRect l="14494" t="22455" r="11305" b="1458"/>
          <a:stretch>
            <a:fillRect/>
          </a:stretch>
        </p:blipFill>
        <p:spPr bwMode="auto">
          <a:xfrm>
            <a:off x="3635896" y="3573016"/>
            <a:ext cx="1944216" cy="295232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ТЯЖ - проекты\конс и прак с фотогр\2. Фото Аби\ZvZFUxhvUN0.jpg"/>
          <p:cNvPicPr/>
          <p:nvPr/>
        </p:nvPicPr>
        <p:blipFill>
          <a:blip r:embed="rId2" cstate="print"/>
          <a:srcRect l="7706" r="15239" b="12298"/>
          <a:stretch>
            <a:fillRect/>
          </a:stretch>
        </p:blipFill>
        <p:spPr bwMode="auto">
          <a:xfrm>
            <a:off x="285720" y="4214818"/>
            <a:ext cx="4857784" cy="24288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User\Desktop\ТЯЖ - проекты\конс и прак с фотогр\фото\IMG-20180421-WA0059.jpg"/>
          <p:cNvPicPr/>
          <p:nvPr/>
        </p:nvPicPr>
        <p:blipFill>
          <a:blip r:embed="rId3" cstate="print"/>
          <a:srcRect b="25551"/>
          <a:stretch>
            <a:fillRect/>
          </a:stretch>
        </p:blipFill>
        <p:spPr bwMode="auto">
          <a:xfrm>
            <a:off x="5643570" y="214290"/>
            <a:ext cx="3214710" cy="23574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User\Desktop\ТЯЖ - проекты\конс и прак с фотогр\педагоги фото (2)\P1020112.JPG"/>
          <p:cNvPicPr/>
          <p:nvPr/>
        </p:nvPicPr>
        <p:blipFill>
          <a:blip r:embed="rId4" cstate="print"/>
          <a:srcRect l="13889" t="19651" r="9722"/>
          <a:stretch>
            <a:fillRect/>
          </a:stretch>
        </p:blipFill>
        <p:spPr bwMode="auto">
          <a:xfrm>
            <a:off x="142844" y="285728"/>
            <a:ext cx="2928958" cy="2071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https://avatars.mds.yandex.net/i?id=278b207ef1c543065f3fc546d1cd7ebdab5de6d1-5231753-images-thumbs&amp;ref=rim&amp;n=33&amp;w=125&amp;h=150"/>
          <p:cNvPicPr>
            <a:picLocks noChangeAspect="1" noChangeArrowheads="1"/>
          </p:cNvPicPr>
          <p:nvPr/>
        </p:nvPicPr>
        <p:blipFill>
          <a:blip r:embed="rId5" cstate="print"/>
          <a:srcRect b="5263"/>
          <a:stretch>
            <a:fillRect/>
          </a:stretch>
        </p:blipFill>
        <p:spPr bwMode="auto">
          <a:xfrm>
            <a:off x="928662" y="2500306"/>
            <a:ext cx="1857388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User\Downloads\IMG-20210528-WA0024.jpg"/>
          <p:cNvPicPr/>
          <p:nvPr/>
        </p:nvPicPr>
        <p:blipFill>
          <a:blip r:embed="rId6" cstate="print"/>
          <a:srcRect t="9859"/>
          <a:stretch>
            <a:fillRect/>
          </a:stretch>
        </p:blipFill>
        <p:spPr bwMode="auto">
          <a:xfrm>
            <a:off x="5286380" y="4286256"/>
            <a:ext cx="3716188" cy="20717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C:\Users\User\Downloads\Screenshot_20220627_004715.jpg"/>
          <p:cNvPicPr/>
          <p:nvPr/>
        </p:nvPicPr>
        <p:blipFill>
          <a:blip r:embed="rId7" cstate="print"/>
          <a:srcRect b="11780"/>
          <a:stretch>
            <a:fillRect/>
          </a:stretch>
        </p:blipFill>
        <p:spPr bwMode="auto">
          <a:xfrm>
            <a:off x="2857487" y="1571612"/>
            <a:ext cx="3500463" cy="264320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4" name="Рисунок 13" descr="https://zamanilka.ru/wp-content/uploads/2022/07/cvety-detyam-060722-2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0431" y="285728"/>
            <a:ext cx="171451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s://cdn.100sp.ru/pictures/405470929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7951" y="2786058"/>
            <a:ext cx="1714512" cy="142876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342</Words>
  <Application>Microsoft Office PowerPoint</Application>
  <PresentationFormat>Экран (4:3)</PresentationFormat>
  <Paragraphs>19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Муниципальное бюджетное дошкольное образовательное учреждение «Детский сад №15 с.Октябрьское» муниципального образования Пригородный район РСО - Алания </vt:lpstr>
      <vt:lpstr>Заведующая МБДОУ  «Детский сад №15 с.Октябрьское» -  Хадзарагова Бэлла Тамбиевна</vt:lpstr>
      <vt:lpstr>Каким я вижу «Детский сад будущего?»</vt:lpstr>
      <vt:lpstr>Детский сад будущего – это наличие предметно–развивающей среды, в которой дошкольники будут вовлечены в исследовательские и творческие занятия, чтобы научиться изобретать, понимать и осваивать новое, выражать собственные мысли, принимать решения и помогать друг другу, формулировать интересы и осознавать возможности. </vt:lpstr>
      <vt:lpstr>Слайд 5</vt:lpstr>
      <vt:lpstr>Современный детский сад - это эффективное использование новаторских идей и инновационных технологий в образовательном процессе. Он должен постоянно развиваться и идти в ногу со временем.</vt:lpstr>
      <vt:lpstr>Слайд 7</vt:lpstr>
      <vt:lpstr>Современный детский сад - это современные педагоги, открытые ко всему новому, профессионалы в своем деле.</vt:lpstr>
      <vt:lpstr>Слайд 9</vt:lpstr>
      <vt:lpstr>Современный детский сад - это нарядный музыкальный зал, чтоб могли пригласить всех на бал.</vt:lpstr>
      <vt:lpstr>Современный детский сад - это уютный светлый физкультурный зал, чтобы спортом заниматься и здоровым оставаться.</vt:lpstr>
      <vt:lpstr>Современный детский сад – это преемственность со школой, с социумом, это – конкурсы, это – кружки, секции, это – акции, это – развитие дошкольного образовательного учреждения в ногу со временем согласно ФГОС ДО.</vt:lpstr>
      <vt:lpstr>Слайд 13</vt:lpstr>
      <vt:lpstr>Слайд 14</vt:lpstr>
      <vt:lpstr>   У ребенка дошкольного возраста есть три основные потребности – в движении, общении, познании. Опираясь на эти потребности хочется соответствовать современным стандартам и условиям организации насыщенной предметно - пространственной среды, и на будущее иметь содержательную предметно-пространственную среду с современными развивающими модулями -  «Детский сад будущего»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Редактор</dc:creator>
  <cp:lastModifiedBy>Администратор</cp:lastModifiedBy>
  <cp:revision>90</cp:revision>
  <dcterms:created xsi:type="dcterms:W3CDTF">2013-10-31T10:14:44Z</dcterms:created>
  <dcterms:modified xsi:type="dcterms:W3CDTF">2023-04-11T21:26:24Z</dcterms:modified>
</cp:coreProperties>
</file>